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3" r:id="rId4"/>
    <p:sldId id="266" r:id="rId5"/>
    <p:sldId id="265" r:id="rId6"/>
  </p:sldIdLst>
  <p:sldSz cx="6858000" cy="9144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63300"/>
    <a:srgbClr val="1A4C4E"/>
    <a:srgbClr val="369BA0"/>
    <a:srgbClr val="266C70"/>
    <a:srgbClr val="CC6600"/>
    <a:srgbClr val="996633"/>
    <a:srgbClr val="993300"/>
    <a:srgbClr val="A50021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558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4800" y="247456"/>
            <a:ext cx="63627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n w="9525">
                  <a:noFill/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КОПЫЛЬСКИЙ РАЙОННЫЙ  </a:t>
            </a:r>
          </a:p>
          <a:p>
            <a:pPr algn="ctr"/>
            <a:r>
              <a:rPr lang="ru-RU" sz="2200" b="1" dirty="0" smtClean="0">
                <a:ln w="9525">
                  <a:noFill/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ИСПОЛНИТЕЛЬНЫЙ КОМИТЕТ</a:t>
            </a:r>
            <a:endParaRPr lang="ru-RU" sz="2200" dirty="0">
              <a:ln w="9525">
                <a:noFill/>
              </a:ln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8175" y="1264353"/>
            <a:ext cx="5886450" cy="126188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ПО ОБРАЗОВАНИЮ, СПОРТУ И ТУРИЗМУ КОПЫЛЬСКОГО РАЙИСПОЛКОМА</a:t>
            </a:r>
            <a:r>
              <a:rPr lang="ru-RU" sz="2000" b="1" dirty="0" smtClean="0">
                <a:ln w="10541" cmpd="sng">
                  <a:solidFill>
                    <a:srgbClr val="339933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n w="10541" cmpd="sng">
                  <a:solidFill>
                    <a:srgbClr val="339933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n w="10541" cmpd="sng">
                  <a:solidFill>
                    <a:srgbClr val="339933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n w="10541" cmpd="sng">
                  <a:solidFill>
                    <a:srgbClr val="339933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n w="10541" cmpd="sng">
                <a:solidFill>
                  <a:srgbClr val="339933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0093" y="3232820"/>
            <a:ext cx="6238357" cy="836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«Укрепление материально-технической базы кабинетов технического и обслуживающего труда учреждения образования как необходимое условие развития учебно-трудовой деятельности учащихся и подготовки их к получению рабочей профессии»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endParaRPr lang="ru-RU" sz="4000" b="1" dirty="0" smtClean="0">
              <a:ln>
                <a:solidFill>
                  <a:schemeClr val="tx1"/>
                </a:solidFill>
              </a:ln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Admin\Desktop\Coat_of_Arms_of_Kapyl,_Belaru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7004" y="219269"/>
            <a:ext cx="738552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762000" y="2034036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Государственное учреждение образования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«Быстрицкая средняя школа»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47775" y="2386369"/>
            <a:ext cx="447675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0"/>
              </a:spcBef>
            </a:pPr>
            <a:endParaRPr lang="ru-RU" sz="3200" b="1" i="1" dirty="0" smtClean="0">
              <a:ln>
                <a:solidFill>
                  <a:srgbClr val="FF0000"/>
                </a:solidFill>
              </a:ln>
              <a:solidFill>
                <a:srgbClr val="003300"/>
              </a:solidFill>
              <a:latin typeface="CyrillicOld" pitchFamily="2" charset="0"/>
              <a:cs typeface="Times New Roman" pitchFamily="18" charset="0"/>
            </a:endParaRP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ГУМАНИТАРНЫЙ</a:t>
            </a:r>
          </a:p>
          <a:p>
            <a:pPr marL="285750" indent="-285750" algn="ctr">
              <a:lnSpc>
                <a:spcPct val="12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</a:pPr>
            <a:endParaRPr lang="ru-RU" sz="3200" b="1" i="1" dirty="0" smtClean="0">
              <a:ln>
                <a:solidFill>
                  <a:srgbClr val="FF0000"/>
                </a:solidFill>
              </a:ln>
              <a:solidFill>
                <a:schemeClr val="accent2">
                  <a:lumMod val="75000"/>
                </a:schemeClr>
              </a:solidFill>
              <a:latin typeface="CyrillicOld" pitchFamily="2" charset="0"/>
              <a:cs typeface="Arial" panose="020B0604020202020204" pitchFamily="34" charset="0"/>
            </a:endParaRPr>
          </a:p>
        </p:txBody>
      </p:sp>
      <p:sp>
        <p:nvSpPr>
          <p:cNvPr id="3078" name="AutoShape 6" descr="https://news.nashbryansk.ru/v2/uploads/news/images/2017/march/invalid.jp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wallpapercave.com/wp/wp1891614.jp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pic>
        <p:nvPicPr>
          <p:cNvPr id="5" name="Рисунок 4" descr="C:\Users\Admin\Desktop\Coat_of_Arms_of_Kapyl,_Belaru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8448" y="356119"/>
            <a:ext cx="738552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28604" y="546201"/>
            <a:ext cx="55626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30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800" b="1" i="0" u="none" strike="noStrike" cap="none" normalizeH="0" baseline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endParaRPr kumimoji="0" lang="ru-RU" sz="2800" b="1" i="0" u="none" strike="noStrike" cap="none" normalizeH="0" baseline="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indent="1730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технологично осведомлённой личности учащегося, подготовленной к самостоятельной жизни и активной деятельности в условиях высокотехнологичного, информационного общества 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производства.</a:t>
            </a:r>
          </a:p>
          <a:p>
            <a:pPr lvl="0" indent="173038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1730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ЗАДАЧИ ПРОЕКТА:</a:t>
            </a:r>
            <a:endParaRPr kumimoji="0" lang="ru-RU" sz="2800" b="0" i="0" u="none" strike="noStrike" cap="none" normalizeH="0" baseline="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организовать поддержку предприимчивой инициативы учащихся школы путем создания и возможной реализации товаров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HandMade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приобрести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оборудование для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кабинетов технического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обслуживающего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труда;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провести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косметический ремонт кабинетов технического и обслуживающего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2775" y="554580"/>
            <a:ext cx="5562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  <a:p>
            <a:pPr algn="ctr"/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ПРОЕКТА.</a:t>
            </a:r>
            <a:endParaRPr lang="ru-RU" sz="32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4988" y="1728549"/>
            <a:ext cx="578802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30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Важной чертой человека, определяющей успешный характер его деятельности, глубокую личную заинтересованность и удовлетворенность работой, является профессиональная ориентированность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1730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Профессиональная ориентация учащихся решается в ходе  образовательного процесса по всем предметам. Важная роль принадлежит трудовому обучению. Объясняется это тем, что содержание трудового обучения дает возможность учителю ознакомить учащихся со многими профессиями, воспитать интерес к ним, а затем на завершающей стадии дать учащимся конкретную профессию. Особая ценность уроков трудового обучения  в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работе заключается в том, что в процессе создания конкретных объектов, имеющих общественно полезную значимость, учащиеся приобретают специальные умения и навыки, развивают свои профессиональные интересы и способности, проверяя свою пригодность к той или иной работе, формируют важнейшие качества личности – трудолюбие.</a:t>
            </a:r>
          </a:p>
          <a:p>
            <a:pPr indent="173038" algn="just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Admin\Desktop\Coat_of_Arms_of_Kapyl,_Belaru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1630" y="554580"/>
            <a:ext cx="738552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AutoShape 2" descr="https://idealprice.cdnvideo.ru/actions/27/27585/pic_splash_backgroun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s://idealprice.cdnvideo.ru/actions/27/27585/pic_splash_background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71480" y="1428728"/>
            <a:ext cx="58673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и развитие в учреждении образования бизнес-компании, осуществляющей производство и реализацию товаров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HandMade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улучшение материальной базы кабинетов трудового обучения;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поступление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 в различные учебные заведения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Республики Беларусь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рабочие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Admin\Desktop\Coat_of_Arms_of_Kapyl,_Belaru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0847" y="228601"/>
            <a:ext cx="738552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AutoShape 2" descr="https://deti.mail.ru/sharepic/49/426412/?149811148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deti.mail.ru/sharepic/49/426412/?1498111485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vkusot.ru/wp-content/uploads/2017/11/kak-vyrastit-geniya-0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71546" y="428596"/>
            <a:ext cx="45261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ОЖИДАЕМЫЕ РЕЗУЛЬТАТЫ </a:t>
            </a:r>
            <a:r>
              <a:rPr lang="ru-RU" sz="2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ПРОЕКТА:</a:t>
            </a:r>
            <a:endParaRPr lang="ru-RU" sz="28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pic>
        <p:nvPicPr>
          <p:cNvPr id="10" name="Рисунок 9" descr="C:\Users\Admin\Desktop\Coat_of_Arms_of_Kapyl,_Belarus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589" y="136849"/>
            <a:ext cx="738552" cy="83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90339" y="3569552"/>
            <a:ext cx="534915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БУДЕМ РАДЫ </a:t>
            </a:r>
          </a:p>
          <a:p>
            <a:pPr algn="ctr"/>
            <a:r>
              <a:rPr lang="ru-RU" sz="4000" b="1" cap="none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СОТРУДНИЧЕСТВУ!</a:t>
            </a:r>
            <a:endParaRPr lang="ru-RU" sz="4000" b="1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0-02-05-918f99d8ca18f75689425d3bb1b708734bc8cfb1e67bc82120173b480d0e4e21_779cd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56" y="571472"/>
            <a:ext cx="3657600" cy="2743200"/>
          </a:xfrm>
          <a:prstGeom prst="rect">
            <a:avLst/>
          </a:prstGeom>
        </p:spPr>
      </p:pic>
      <p:pic>
        <p:nvPicPr>
          <p:cNvPr id="17" name="Рисунок 16" descr="0-02-05-961fd1e58c76178515ebf31518c63f361ab9696873288994f91eb38cfe0060a9_8dfec7d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0306" y="5429256"/>
            <a:ext cx="36576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Microsoft Office PowerPoint</Template>
  <TotalTime>1067</TotalTime>
  <Words>284</Words>
  <Application>Microsoft Office PowerPoint</Application>
  <PresentationFormat>Экран (4:3)</PresentationFormat>
  <Paragraphs>31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CyrillicOld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Яна</cp:lastModifiedBy>
  <cp:revision>97</cp:revision>
  <dcterms:created xsi:type="dcterms:W3CDTF">2018-05-07T14:13:05Z</dcterms:created>
  <dcterms:modified xsi:type="dcterms:W3CDTF">2020-01-20T22:27:26Z</dcterms:modified>
</cp:coreProperties>
</file>